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34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696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49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24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364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276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152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660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227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905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466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CB94E-FBDB-4F0A-B6A4-65ACFE4C3784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0F74F-32CD-489A-AAE3-4E386B1FE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643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18" y="167516"/>
            <a:ext cx="4609460" cy="65229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554" y="167516"/>
            <a:ext cx="4591624" cy="649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7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14" y="188372"/>
            <a:ext cx="4619901" cy="65377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133" y="153379"/>
            <a:ext cx="4644629" cy="657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0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633" y="101111"/>
            <a:ext cx="4703310" cy="66557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094" y="101110"/>
            <a:ext cx="4774761" cy="665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0</Words>
  <Application>Microsoft Office PowerPoint</Application>
  <PresentationFormat>Широкоэкранный</PresentationFormat>
  <Paragraphs>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Ксюша</dc:creator>
  <cp:lastModifiedBy>Ксюша</cp:lastModifiedBy>
  <cp:revision>1</cp:revision>
  <dcterms:created xsi:type="dcterms:W3CDTF">2020-09-21T19:02:55Z</dcterms:created>
  <dcterms:modified xsi:type="dcterms:W3CDTF">2020-09-21T19:06:44Z</dcterms:modified>
</cp:coreProperties>
</file>